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84" r:id="rId1"/>
  </p:sldMasterIdLst>
  <p:notesMasterIdLst>
    <p:notesMasterId r:id="rId2"/>
  </p:notesMasterIdLst>
  <p:sldIdLst>
    <p:sldId id="282" r:id="rId3"/>
    <p:sldId id="303" r:id="rId4"/>
    <p:sldId id="312" r:id="rId5"/>
    <p:sldId id="273" r:id="rId6"/>
    <p:sldId id="274" r:id="rId7"/>
    <p:sldId id="275" r:id="rId8"/>
    <p:sldId id="276" r:id="rId9"/>
    <p:sldId id="281" r:id="rId10"/>
    <p:sldId id="277" r:id="rId11"/>
    <p:sldId id="278" r:id="rId12"/>
    <p:sldId id="316" r:id="rId13"/>
    <p:sldId id="294" r:id="rId14"/>
    <p:sldId id="291" r:id="rId15"/>
    <p:sldId id="279" r:id="rId16"/>
    <p:sldId id="280" r:id="rId17"/>
    <p:sldId id="284" r:id="rId18"/>
    <p:sldId id="287" r:id="rId19"/>
    <p:sldId id="285" r:id="rId20"/>
    <p:sldId id="286" r:id="rId21"/>
    <p:sldId id="289" r:id="rId22"/>
    <p:sldId id="306" r:id="rId23"/>
    <p:sldId id="292" r:id="rId24"/>
    <p:sldId id="293" r:id="rId25"/>
    <p:sldId id="304" r:id="rId26"/>
    <p:sldId id="318" r:id="rId27"/>
    <p:sldId id="317" r:id="rId28"/>
    <p:sldId id="305" r:id="rId29"/>
    <p:sldId id="295" r:id="rId30"/>
    <p:sldId id="296" r:id="rId31"/>
    <p:sldId id="300" r:id="rId32"/>
    <p:sldId id="301" r:id="rId33"/>
    <p:sldId id="302" r:id="rId34"/>
    <p:sldId id="313" r:id="rId35"/>
  </p:sldIdLst>
  <p:sldSz cx="9144000" cy="6858000" type="screen4x3"/>
  <p:notesSz cx="6858000" cy="9144000"/>
  <p:custDataLst>
    <p:tags r:id="rId3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70" d="100"/>
          <a:sy n="70" d="100"/>
        </p:scale>
        <p:origin x="-138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tags" Target="tags/tag1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slide" Target="slides/slide2.xml" /><Relationship Id="rId40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F640A-2961-4409-A3E0-D1B30ED748E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ECA0ED-7128-44EB-B58A-439038C490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1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ECA0ED-7128-44EB-B58A-439038C490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600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03546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743851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595328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620187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DEE13A-9AE7-4460-ABF8-AB1C89EF87CC}" type="datetimeFigureOut">
              <a:rPr lang="ru-RU" smtClean="0"/>
              <a:t>22.01.2025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8932B24-70CC-4741-984E-9F473D18E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9560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90" r:id="rId3"/>
  </p:sldLayoutIdLst>
  <p:transition/>
  <p:timing/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62.jpeg" /><Relationship Id="rId2" Type="http://schemas.openxmlformats.org/officeDocument/2006/relationships/image" Target="../media/image54.jpeg" /><Relationship Id="rId3" Type="http://schemas.openxmlformats.org/officeDocument/2006/relationships/image" Target="../media/image55.jpeg" /><Relationship Id="rId4" Type="http://schemas.openxmlformats.org/officeDocument/2006/relationships/image" Target="../media/image56.png" /><Relationship Id="rId5" Type="http://schemas.openxmlformats.org/officeDocument/2006/relationships/image" Target="../media/image57.png" /><Relationship Id="rId6" Type="http://schemas.openxmlformats.org/officeDocument/2006/relationships/image" Target="../media/image58.png" /><Relationship Id="rId7" Type="http://schemas.openxmlformats.org/officeDocument/2006/relationships/image" Target="../media/image59.jpeg" /><Relationship Id="rId8" Type="http://schemas.openxmlformats.org/officeDocument/2006/relationships/image" Target="../media/image60.jpeg" /><Relationship Id="rId9" Type="http://schemas.openxmlformats.org/officeDocument/2006/relationships/image" Target="../media/image6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0.jpeg" /><Relationship Id="rId11" Type="http://schemas.openxmlformats.org/officeDocument/2006/relationships/image" Target="../media/image71.jpeg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3.jpeg" /><Relationship Id="rId4" Type="http://schemas.openxmlformats.org/officeDocument/2006/relationships/image" Target="../media/image64.jpeg" /><Relationship Id="rId5" Type="http://schemas.openxmlformats.org/officeDocument/2006/relationships/image" Target="../media/image65.jpeg" /><Relationship Id="rId6" Type="http://schemas.openxmlformats.org/officeDocument/2006/relationships/image" Target="../media/image66.jpeg" /><Relationship Id="rId7" Type="http://schemas.openxmlformats.org/officeDocument/2006/relationships/image" Target="../media/image67.jpeg" /><Relationship Id="rId8" Type="http://schemas.openxmlformats.org/officeDocument/2006/relationships/image" Target="../media/image68.png" /><Relationship Id="rId9" Type="http://schemas.openxmlformats.org/officeDocument/2006/relationships/image" Target="../media/image69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2.jpeg" /><Relationship Id="rId3" Type="http://schemas.openxmlformats.org/officeDocument/2006/relationships/image" Target="../media/image73.jpeg" /><Relationship Id="rId4" Type="http://schemas.openxmlformats.org/officeDocument/2006/relationships/image" Target="../media/image74.jpeg" /><Relationship Id="rId5" Type="http://schemas.openxmlformats.org/officeDocument/2006/relationships/image" Target="../media/image75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84.jpeg" /><Relationship Id="rId2" Type="http://schemas.openxmlformats.org/officeDocument/2006/relationships/image" Target="../media/image76.jpeg" /><Relationship Id="rId3" Type="http://schemas.openxmlformats.org/officeDocument/2006/relationships/image" Target="../media/image77.jpeg" /><Relationship Id="rId4" Type="http://schemas.openxmlformats.org/officeDocument/2006/relationships/image" Target="../media/image78.jpeg" /><Relationship Id="rId5" Type="http://schemas.openxmlformats.org/officeDocument/2006/relationships/image" Target="../media/image79.jpeg" /><Relationship Id="rId6" Type="http://schemas.openxmlformats.org/officeDocument/2006/relationships/image" Target="../media/image80.jpeg" /><Relationship Id="rId7" Type="http://schemas.openxmlformats.org/officeDocument/2006/relationships/image" Target="../media/image81.jpeg" /><Relationship Id="rId8" Type="http://schemas.openxmlformats.org/officeDocument/2006/relationships/image" Target="../media/image82.jpeg" /><Relationship Id="rId9" Type="http://schemas.openxmlformats.org/officeDocument/2006/relationships/image" Target="../media/image8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5.jpeg" /><Relationship Id="rId3" Type="http://schemas.openxmlformats.org/officeDocument/2006/relationships/image" Target="../media/image86.jpeg" /><Relationship Id="rId4" Type="http://schemas.openxmlformats.org/officeDocument/2006/relationships/image" Target="../media/image87.png" /><Relationship Id="rId5" Type="http://schemas.openxmlformats.org/officeDocument/2006/relationships/image" Target="../media/image88.png" /><Relationship Id="rId6" Type="http://schemas.openxmlformats.org/officeDocument/2006/relationships/image" Target="../media/image89.jpeg" /><Relationship Id="rId7" Type="http://schemas.openxmlformats.org/officeDocument/2006/relationships/image" Target="../media/image90.jpeg" /><Relationship Id="rId8" Type="http://schemas.openxmlformats.org/officeDocument/2006/relationships/image" Target="../media/image91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2.png" /><Relationship Id="rId3" Type="http://schemas.openxmlformats.org/officeDocument/2006/relationships/image" Target="../media/image93.jpeg" /><Relationship Id="rId4" Type="http://schemas.openxmlformats.org/officeDocument/2006/relationships/image" Target="../media/image94.png" /><Relationship Id="rId5" Type="http://schemas.openxmlformats.org/officeDocument/2006/relationships/image" Target="../media/image95.png" /><Relationship Id="rId6" Type="http://schemas.openxmlformats.org/officeDocument/2006/relationships/image" Target="../media/image96.jpeg" /><Relationship Id="rId7" Type="http://schemas.openxmlformats.org/officeDocument/2006/relationships/image" Target="../media/image97.jpeg" /><Relationship Id="rId8" Type="http://schemas.openxmlformats.org/officeDocument/2006/relationships/image" Target="../media/image98.jpeg" /><Relationship Id="rId9" Type="http://schemas.openxmlformats.org/officeDocument/2006/relationships/image" Target="../media/image99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0.jpeg" /><Relationship Id="rId3" Type="http://schemas.openxmlformats.org/officeDocument/2006/relationships/image" Target="../media/image101.png" /><Relationship Id="rId4" Type="http://schemas.openxmlformats.org/officeDocument/2006/relationships/image" Target="../media/image102.jpeg" /><Relationship Id="rId5" Type="http://schemas.openxmlformats.org/officeDocument/2006/relationships/image" Target="../media/image103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4.png" /><Relationship Id="rId3" Type="http://schemas.openxmlformats.org/officeDocument/2006/relationships/image" Target="../media/image105.png" /><Relationship Id="rId4" Type="http://schemas.openxmlformats.org/officeDocument/2006/relationships/image" Target="../media/image106.jpeg" /><Relationship Id="rId5" Type="http://schemas.openxmlformats.org/officeDocument/2006/relationships/image" Target="../media/image107.png" /><Relationship Id="rId6" Type="http://schemas.openxmlformats.org/officeDocument/2006/relationships/image" Target="../media/image108.png" /><Relationship Id="rId7" Type="http://schemas.openxmlformats.org/officeDocument/2006/relationships/image" Target="../media/image109.png" /><Relationship Id="rId8" Type="http://schemas.openxmlformats.org/officeDocument/2006/relationships/image" Target="../media/image110.jpeg" /><Relationship Id="rId9" Type="http://schemas.openxmlformats.org/officeDocument/2006/relationships/image" Target="../media/image11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2.jpeg" /><Relationship Id="rId3" Type="http://schemas.openxmlformats.org/officeDocument/2006/relationships/image" Target="../media/image113.jpeg" /><Relationship Id="rId4" Type="http://schemas.openxmlformats.org/officeDocument/2006/relationships/image" Target="../media/image114.jpeg" /><Relationship Id="rId5" Type="http://schemas.openxmlformats.org/officeDocument/2006/relationships/image" Target="../media/image115.jpeg" /><Relationship Id="rId6" Type="http://schemas.openxmlformats.org/officeDocument/2006/relationships/image" Target="../media/image116.jpeg" /><Relationship Id="rId7" Type="http://schemas.openxmlformats.org/officeDocument/2006/relationships/image" Target="../media/image117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8.jpeg" /><Relationship Id="rId3" Type="http://schemas.openxmlformats.org/officeDocument/2006/relationships/image" Target="../media/image119.jpeg" /><Relationship Id="rId4" Type="http://schemas.openxmlformats.org/officeDocument/2006/relationships/image" Target="../media/image120.png" /><Relationship Id="rId5" Type="http://schemas.openxmlformats.org/officeDocument/2006/relationships/image" Target="../media/image121.png" /><Relationship Id="rId6" Type="http://schemas.openxmlformats.org/officeDocument/2006/relationships/image" Target="../media/image12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0.jpeg" /><Relationship Id="rId11" Type="http://schemas.openxmlformats.org/officeDocument/2006/relationships/image" Target="../media/image11.jpeg" /><Relationship Id="rId12" Type="http://schemas.openxmlformats.org/officeDocument/2006/relationships/image" Target="../media/image12.jpeg" /><Relationship Id="rId13" Type="http://schemas.openxmlformats.org/officeDocument/2006/relationships/image" Target="../media/image13.jpeg" /><Relationship Id="rId14" Type="http://schemas.openxmlformats.org/officeDocument/2006/relationships/image" Target="../media/image14.jpeg" /><Relationship Id="rId2" Type="http://schemas.openxmlformats.org/officeDocument/2006/relationships/image" Target="../media/image2.pn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Relationship Id="rId5" Type="http://schemas.openxmlformats.org/officeDocument/2006/relationships/image" Target="../media/image5.jpeg" /><Relationship Id="rId6" Type="http://schemas.openxmlformats.org/officeDocument/2006/relationships/image" Target="../media/image6.jpeg" /><Relationship Id="rId7" Type="http://schemas.openxmlformats.org/officeDocument/2006/relationships/image" Target="../media/image7.jpeg" /><Relationship Id="rId8" Type="http://schemas.openxmlformats.org/officeDocument/2006/relationships/image" Target="../media/image8.jpeg" /><Relationship Id="rId9" Type="http://schemas.openxmlformats.org/officeDocument/2006/relationships/image" Target="../media/image9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3.jpeg" /><Relationship Id="rId3" Type="http://schemas.openxmlformats.org/officeDocument/2006/relationships/image" Target="../media/image124.png" /><Relationship Id="rId4" Type="http://schemas.openxmlformats.org/officeDocument/2006/relationships/image" Target="../media/image125.png" /><Relationship Id="rId5" Type="http://schemas.openxmlformats.org/officeDocument/2006/relationships/image" Target="../media/image126.jpeg" /><Relationship Id="rId6" Type="http://schemas.openxmlformats.org/officeDocument/2006/relationships/image" Target="../media/image127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8.jpeg" /><Relationship Id="rId3" Type="http://schemas.openxmlformats.org/officeDocument/2006/relationships/image" Target="../media/image129.jpeg" /><Relationship Id="rId4" Type="http://schemas.openxmlformats.org/officeDocument/2006/relationships/image" Target="../media/image130.jpeg" /><Relationship Id="rId5" Type="http://schemas.openxmlformats.org/officeDocument/2006/relationships/image" Target="../media/image131.jpeg" /><Relationship Id="rId6" Type="http://schemas.openxmlformats.org/officeDocument/2006/relationships/image" Target="../media/image132.jpeg" /><Relationship Id="rId7" Type="http://schemas.openxmlformats.org/officeDocument/2006/relationships/image" Target="../media/image133.jpeg" /><Relationship Id="rId8" Type="http://schemas.openxmlformats.org/officeDocument/2006/relationships/image" Target="../media/image134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5.jpeg" /><Relationship Id="rId3" Type="http://schemas.openxmlformats.org/officeDocument/2006/relationships/image" Target="../media/image136.png" /><Relationship Id="rId4" Type="http://schemas.openxmlformats.org/officeDocument/2006/relationships/image" Target="../media/image137.jpeg" /><Relationship Id="rId5" Type="http://schemas.openxmlformats.org/officeDocument/2006/relationships/image" Target="../media/image138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9.jpeg" /><Relationship Id="rId3" Type="http://schemas.openxmlformats.org/officeDocument/2006/relationships/image" Target="../media/image140.jpeg" /><Relationship Id="rId4" Type="http://schemas.openxmlformats.org/officeDocument/2006/relationships/image" Target="../media/image141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2.jpeg" /><Relationship Id="rId3" Type="http://schemas.openxmlformats.org/officeDocument/2006/relationships/image" Target="../media/image143.jpeg" /><Relationship Id="rId4" Type="http://schemas.openxmlformats.org/officeDocument/2006/relationships/image" Target="../media/image144.jpeg" /><Relationship Id="rId5" Type="http://schemas.openxmlformats.org/officeDocument/2006/relationships/image" Target="../media/image145.jpeg" /><Relationship Id="rId6" Type="http://schemas.openxmlformats.org/officeDocument/2006/relationships/image" Target="../media/image146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7.jpeg" /><Relationship Id="rId3" Type="http://schemas.openxmlformats.org/officeDocument/2006/relationships/image" Target="../media/image148.jpeg" /><Relationship Id="rId4" Type="http://schemas.openxmlformats.org/officeDocument/2006/relationships/image" Target="../media/image149.jpeg" /><Relationship Id="rId5" Type="http://schemas.openxmlformats.org/officeDocument/2006/relationships/image" Target="../media/image150.jpeg" /><Relationship Id="rId6" Type="http://schemas.openxmlformats.org/officeDocument/2006/relationships/image" Target="../media/image151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2.jpeg" /><Relationship Id="rId3" Type="http://schemas.openxmlformats.org/officeDocument/2006/relationships/image" Target="../media/image153.jpeg" /><Relationship Id="rId4" Type="http://schemas.openxmlformats.org/officeDocument/2006/relationships/image" Target="../media/image154.jpeg" /><Relationship Id="rId5" Type="http://schemas.openxmlformats.org/officeDocument/2006/relationships/image" Target="../media/image155.jpeg" /><Relationship Id="rId6" Type="http://schemas.openxmlformats.org/officeDocument/2006/relationships/image" Target="../media/image156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7.jpeg" /><Relationship Id="rId3" Type="http://schemas.openxmlformats.org/officeDocument/2006/relationships/image" Target="../media/image158.jpeg" /><Relationship Id="rId4" Type="http://schemas.openxmlformats.org/officeDocument/2006/relationships/image" Target="../media/image159.jpeg" /><Relationship Id="rId5" Type="http://schemas.openxmlformats.org/officeDocument/2006/relationships/image" Target="../media/image160.png" /><Relationship Id="rId6" Type="http://schemas.openxmlformats.org/officeDocument/2006/relationships/image" Target="../media/image161.png" /><Relationship Id="rId7" Type="http://schemas.openxmlformats.org/officeDocument/2006/relationships/image" Target="../media/image162.png" /><Relationship Id="rId8" Type="http://schemas.openxmlformats.org/officeDocument/2006/relationships/image" Target="../media/image163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4.png" /><Relationship Id="rId3" Type="http://schemas.openxmlformats.org/officeDocument/2006/relationships/image" Target="../media/image165.jpeg" /><Relationship Id="rId4" Type="http://schemas.openxmlformats.org/officeDocument/2006/relationships/image" Target="../media/image166.jpeg" /><Relationship Id="rId5" Type="http://schemas.openxmlformats.org/officeDocument/2006/relationships/image" Target="../media/image167.jpeg" /><Relationship Id="rId6" Type="http://schemas.openxmlformats.org/officeDocument/2006/relationships/image" Target="../media/image168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9.jpeg" /><Relationship Id="rId3" Type="http://schemas.openxmlformats.org/officeDocument/2006/relationships/image" Target="../media/image170.png" /><Relationship Id="rId4" Type="http://schemas.openxmlformats.org/officeDocument/2006/relationships/image" Target="../media/image171.png" /><Relationship Id="rId5" Type="http://schemas.openxmlformats.org/officeDocument/2006/relationships/image" Target="../media/image172.png" /><Relationship Id="rId6" Type="http://schemas.openxmlformats.org/officeDocument/2006/relationships/image" Target="../media/image173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pn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Relationship Id="rId5" Type="http://schemas.openxmlformats.org/officeDocument/2006/relationships/image" Target="../media/image2.png" /><Relationship Id="rId6" Type="http://schemas.openxmlformats.org/officeDocument/2006/relationships/image" Target="../media/image18.jpeg" /><Relationship Id="rId7" Type="http://schemas.openxmlformats.org/officeDocument/2006/relationships/image" Target="../media/image19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4.jpeg" /><Relationship Id="rId3" Type="http://schemas.openxmlformats.org/officeDocument/2006/relationships/image" Target="../media/image175.jpeg" /><Relationship Id="rId4" Type="http://schemas.openxmlformats.org/officeDocument/2006/relationships/image" Target="../media/image176.png" /><Relationship Id="rId5" Type="http://schemas.openxmlformats.org/officeDocument/2006/relationships/image" Target="../media/image177.png" /><Relationship Id="rId6" Type="http://schemas.openxmlformats.org/officeDocument/2006/relationships/image" Target="../media/image178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9.png" /><Relationship Id="rId3" Type="http://schemas.openxmlformats.org/officeDocument/2006/relationships/image" Target="../media/image180.jpeg" /><Relationship Id="rId4" Type="http://schemas.openxmlformats.org/officeDocument/2006/relationships/image" Target="../media/image181.jpeg" /><Relationship Id="rId5" Type="http://schemas.openxmlformats.org/officeDocument/2006/relationships/image" Target="../media/image182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183.jpeg" /><Relationship Id="rId4" Type="http://schemas.openxmlformats.org/officeDocument/2006/relationships/image" Target="../media/image184.jpeg" /><Relationship Id="rId5" Type="http://schemas.openxmlformats.org/officeDocument/2006/relationships/image" Target="../media/image185.jpeg" /><Relationship Id="rId6" Type="http://schemas.openxmlformats.org/officeDocument/2006/relationships/image" Target="../media/image186.jpeg" /><Relationship Id="rId7" Type="http://schemas.openxmlformats.org/officeDocument/2006/relationships/image" Target="../media/image187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8.jpeg" /><Relationship Id="rId3" Type="http://schemas.openxmlformats.org/officeDocument/2006/relationships/image" Target="../media/image189.jpeg" /><Relationship Id="rId4" Type="http://schemas.openxmlformats.org/officeDocument/2006/relationships/image" Target="../media/image190.jpeg" /><Relationship Id="rId5" Type="http://schemas.openxmlformats.org/officeDocument/2006/relationships/image" Target="../media/image191.jpeg" /><Relationship Id="rId6" Type="http://schemas.openxmlformats.org/officeDocument/2006/relationships/image" Target="../media/image192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0.jpeg" /><Relationship Id="rId3" Type="http://schemas.openxmlformats.org/officeDocument/2006/relationships/image" Target="../media/image21.png" /><Relationship Id="rId4" Type="http://schemas.openxmlformats.org/officeDocument/2006/relationships/image" Target="../media/image22.png" /><Relationship Id="rId5" Type="http://schemas.openxmlformats.org/officeDocument/2006/relationships/image" Target="../media/image2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4.jpeg" /><Relationship Id="rId3" Type="http://schemas.openxmlformats.org/officeDocument/2006/relationships/image" Target="../media/image25.png" /><Relationship Id="rId4" Type="http://schemas.openxmlformats.org/officeDocument/2006/relationships/image" Target="../media/image26.png" /><Relationship Id="rId5" Type="http://schemas.openxmlformats.org/officeDocument/2006/relationships/image" Target="../media/image27.png" /><Relationship Id="rId6" Type="http://schemas.openxmlformats.org/officeDocument/2006/relationships/image" Target="../media/image28.jpeg" /><Relationship Id="rId7" Type="http://schemas.openxmlformats.org/officeDocument/2006/relationships/image" Target="../media/image29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0.png" /><Relationship Id="rId3" Type="http://schemas.openxmlformats.org/officeDocument/2006/relationships/image" Target="../media/image31.png" /><Relationship Id="rId4" Type="http://schemas.openxmlformats.org/officeDocument/2006/relationships/image" Target="../media/image32.png" /><Relationship Id="rId5" Type="http://schemas.openxmlformats.org/officeDocument/2006/relationships/image" Target="../media/image33.jpeg" /><Relationship Id="rId6" Type="http://schemas.openxmlformats.org/officeDocument/2006/relationships/image" Target="../media/image3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5.jpeg" /><Relationship Id="rId3" Type="http://schemas.openxmlformats.org/officeDocument/2006/relationships/image" Target="../media/image36.png" /><Relationship Id="rId4" Type="http://schemas.openxmlformats.org/officeDocument/2006/relationships/image" Target="../media/image37.jpeg" /><Relationship Id="rId5" Type="http://schemas.openxmlformats.org/officeDocument/2006/relationships/image" Target="../media/image38.png" /><Relationship Id="rId6" Type="http://schemas.openxmlformats.org/officeDocument/2006/relationships/image" Target="../media/image39.jpeg" /><Relationship Id="rId7" Type="http://schemas.openxmlformats.org/officeDocument/2006/relationships/image" Target="../media/image40.png" /><Relationship Id="rId8" Type="http://schemas.openxmlformats.org/officeDocument/2006/relationships/image" Target="../media/image41.jpeg" /><Relationship Id="rId9" Type="http://schemas.openxmlformats.org/officeDocument/2006/relationships/image" Target="../media/image42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3.jpeg" /><Relationship Id="rId3" Type="http://schemas.openxmlformats.org/officeDocument/2006/relationships/image" Target="../media/image44.jpeg" /><Relationship Id="rId4" Type="http://schemas.openxmlformats.org/officeDocument/2006/relationships/image" Target="../media/image45.jpeg" /><Relationship Id="rId5" Type="http://schemas.openxmlformats.org/officeDocument/2006/relationships/image" Target="../media/image46.jpeg" /><Relationship Id="rId6" Type="http://schemas.openxmlformats.org/officeDocument/2006/relationships/image" Target="../media/image47.png" /><Relationship Id="rId7" Type="http://schemas.openxmlformats.org/officeDocument/2006/relationships/image" Target="../media/image4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9.jpeg" /><Relationship Id="rId3" Type="http://schemas.openxmlformats.org/officeDocument/2006/relationships/image" Target="../media/image50.jpeg" /><Relationship Id="rId4" Type="http://schemas.openxmlformats.org/officeDocument/2006/relationships/image" Target="../media/image51.png" /><Relationship Id="rId5" Type="http://schemas.openxmlformats.org/officeDocument/2006/relationships/image" Target="../media/image52.png" /><Relationship Id="rId6" Type="http://schemas.openxmlformats.org/officeDocument/2006/relationships/image" Target="../media/image53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3501009"/>
            <a:ext cx="6696744" cy="1152128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200" smtClean="0">
                <a:latin typeface="Arctika script" pitchFamily="2" charset="0"/>
              </a:rPr>
            </a:br>
            <a:br>
              <a:rPr lang="ru-RU" sz="3200">
                <a:latin typeface="Arctika script" pitchFamily="2" charset="0"/>
              </a:rPr>
            </a:br>
            <a:r>
              <a:rPr lang="ru-RU" sz="3200" smtClean="0">
                <a:latin typeface="Arctika script" pitchFamily="2" charset="0"/>
              </a:rPr>
              <a:t>Мы гордимся нашими результатами</a:t>
            </a:r>
            <a:endParaRPr lang="ru-RU" sz="3200">
              <a:latin typeface="Arctika script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88773" y="5681794"/>
            <a:ext cx="4954250" cy="1176206"/>
          </a:xfrm>
        </p:spPr>
        <p:txBody>
          <a:bodyPr>
            <a:noAutofit/>
          </a:bodyPr>
          <a:lstStyle/>
          <a:p>
            <a:pPr algn="ctr"/>
            <a:r>
              <a:rPr lang="ru-RU" cap="all" smtClean="0">
                <a:ln w="3175" cmpd="sng">
                  <a:noFill/>
                </a:ln>
                <a:solidFill>
                  <a:schemeClr val="tx1"/>
                </a:solidFill>
                <a:latin typeface="Arctika script" pitchFamily="2" charset="0"/>
                <a:ea typeface="+mj-ea"/>
                <a:cs typeface="+mj-cs"/>
              </a:rPr>
              <a:t>Достижения воспитанников и коллектива</a:t>
            </a:r>
            <a:r>
              <a:rPr lang="ru-RU" cap="all">
                <a:ln w="3175" cmpd="sng">
                  <a:noFill/>
                </a:ln>
                <a:solidFill>
                  <a:schemeClr val="tx1"/>
                </a:solidFill>
                <a:latin typeface="Arctika script" pitchFamily="2" charset="0"/>
                <a:ea typeface="+mj-ea"/>
                <a:cs typeface="+mj-cs"/>
              </a:rPr>
              <a:t> </a:t>
            </a:r>
            <a:r>
              <a:rPr lang="ru-RU" cap="all" smtClean="0">
                <a:ln w="3175" cmpd="sng">
                  <a:noFill/>
                </a:ln>
                <a:solidFill>
                  <a:schemeClr val="tx1"/>
                </a:solidFill>
                <a:latin typeface="Arctika script" pitchFamily="2" charset="0"/>
                <a:ea typeface="+mj-ea"/>
                <a:cs typeface="+mj-cs"/>
              </a:rPr>
              <a:t>ДОУ</a:t>
            </a:r>
            <a:endParaRPr lang="ru-RU" cap="all">
              <a:ln w="3175" cmpd="sng">
                <a:noFill/>
              </a:ln>
              <a:solidFill>
                <a:schemeClr val="tx1"/>
              </a:solidFill>
              <a:latin typeface="Arctika script" pitchFamily="2" charset="0"/>
              <a:ea typeface="+mj-ea"/>
              <a:cs typeface="+mj-cs"/>
            </a:endParaRPr>
          </a:p>
        </p:txBody>
      </p:sp>
      <p:pic>
        <p:nvPicPr>
          <p:cNvPr id="5" name="Рисунок 4" descr="D:\ЛОГОТИП\логотип интернет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220072" y="310092"/>
            <a:ext cx="2660754" cy="1894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67544" y="1081479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/>
              <a:t>Секция спортивных прыжков через резинку с детьми 5-7 лет «Прыжок </a:t>
            </a:r>
            <a:br>
              <a:rPr lang="ru-RU" sz="2800"/>
            </a:br>
            <a:r>
              <a:rPr lang="ru-RU" sz="2800"/>
              <a:t>в здоровое завтра»</a:t>
            </a:r>
          </a:p>
        </p:txBody>
      </p:sp>
    </p:spTree>
    <p:extLst>
      <p:ext uri="{BB962C8B-B14F-4D97-AF65-F5344CB8AC3E}">
        <p14:creationId xmlns:p14="http://schemas.microsoft.com/office/powerpoint/2010/main" val="3416851486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7724" y="283145"/>
            <a:ext cx="4584476" cy="1524000"/>
          </a:xfrm>
        </p:spPr>
        <p:txBody>
          <a:bodyPr>
            <a:normAutofit/>
          </a:bodyPr>
          <a:lstStyle/>
          <a:p>
            <a:r>
              <a:rPr lang="ru-RU" sz="1400" smtClean="0"/>
              <a:t>Вокально-хореографический коллектив «Лучики»</a:t>
            </a:r>
            <a:br>
              <a:rPr lang="ru-RU" sz="1400" smtClean="0"/>
            </a:br>
            <a:r>
              <a:rPr lang="ru-RU" sz="1400" smtClean="0"/>
              <a:t>Является многократным победителем различных творческих конкурсов </a:t>
            </a:r>
            <a:endParaRPr lang="ru-RU" sz="140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t="8166" r="13955"/>
          <a:stretch>
            <a:fillRect/>
          </a:stretch>
        </p:blipFill>
        <p:spPr bwMode="auto">
          <a:xfrm>
            <a:off x="6509020" y="70785"/>
            <a:ext cx="2585076" cy="23206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7" b="16560"/>
          <a:stretch>
            <a:fillRect/>
          </a:stretch>
        </p:blipFill>
        <p:spPr bwMode="auto">
          <a:xfrm>
            <a:off x="-1" y="4440494"/>
            <a:ext cx="2841473" cy="22562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81526" y="1707905"/>
            <a:ext cx="4371288" cy="24871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34778" y="4166625"/>
            <a:ext cx="1798360" cy="2521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3793" y="-69896"/>
            <a:ext cx="1831517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7348" y="4693395"/>
            <a:ext cx="2258198" cy="1557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6676" y="2486117"/>
            <a:ext cx="2312737" cy="161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57582" y="4195067"/>
            <a:ext cx="1490943" cy="216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2472" y="2332105"/>
            <a:ext cx="1406774" cy="1985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696967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" r="38422" b="33323"/>
          <a:stretch>
            <a:fillRect/>
          </a:stretch>
        </p:blipFill>
        <p:spPr>
          <a:xfrm>
            <a:off x="235724" y="154971"/>
            <a:ext cx="2773126" cy="22402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64"/>
          <a:stretch>
            <a:fillRect/>
          </a:stretch>
        </p:blipFill>
        <p:spPr>
          <a:xfrm>
            <a:off x="5208501" y="4586296"/>
            <a:ext cx="3759532" cy="21212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9770"/>
            <a:ext cx="2077813" cy="27704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994" y="154971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594" y="4581128"/>
            <a:ext cx="2884412" cy="2163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3801" y="4077072"/>
            <a:ext cx="2181727" cy="2920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0962" y="2238297"/>
            <a:ext cx="3219849" cy="2319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1"/>
          <a:stretch>
            <a:fillRect/>
          </a:stretch>
        </p:blipFill>
        <p:spPr bwMode="auto">
          <a:xfrm>
            <a:off x="7330572" y="2134181"/>
            <a:ext cx="1811985" cy="2849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r="12988"/>
          <a:stretch>
            <a:fillRect/>
          </a:stretch>
        </p:blipFill>
        <p:spPr>
          <a:xfrm>
            <a:off x="279677" y="2518749"/>
            <a:ext cx="2981276" cy="2008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25509941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524" y="2886690"/>
            <a:ext cx="3739189" cy="37391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Pictures\2021-05-17\00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697940" y="-555321"/>
            <a:ext cx="2851575" cy="40324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89" y="3212976"/>
            <a:ext cx="4440124" cy="33300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213" y="143830"/>
            <a:ext cx="4315972" cy="24277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77667813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34" b="18140"/>
          <a:stretch>
            <a:fillRect/>
          </a:stretch>
        </p:blipFill>
        <p:spPr>
          <a:xfrm>
            <a:off x="323528" y="147530"/>
            <a:ext cx="3938520" cy="2024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3" name="Picture 5" descr="C:\Users\User\Pictures\2021-04-02\001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" t="2875" r="2228" b="2296"/>
          <a:stretch>
            <a:fillRect/>
          </a:stretch>
        </p:blipFill>
        <p:spPr bwMode="auto">
          <a:xfrm>
            <a:off x="7097052" y="87488"/>
            <a:ext cx="1872208" cy="2775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13"/>
          <a:stretch>
            <a:fillRect/>
          </a:stretch>
        </p:blipFill>
        <p:spPr bwMode="auto">
          <a:xfrm>
            <a:off x="4525707" y="156482"/>
            <a:ext cx="2445769" cy="3488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3947707"/>
            <a:ext cx="261835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1663" y="3993336"/>
            <a:ext cx="1887204" cy="2721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5538" y="1900753"/>
            <a:ext cx="2799334" cy="1955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28054" y="2338166"/>
            <a:ext cx="2737142" cy="194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6969" y="4661630"/>
            <a:ext cx="2598803" cy="184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7985" y="3256766"/>
            <a:ext cx="1928813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0152321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130" y="2851124"/>
            <a:ext cx="4063071" cy="1153035"/>
          </a:xfrm>
        </p:spPr>
        <p:txBody>
          <a:bodyPr>
            <a:normAutofit/>
          </a:bodyPr>
          <a:lstStyle/>
          <a:p>
            <a:pPr algn="ctr"/>
            <a:r>
              <a:rPr lang="ru-RU" sz="1400" smtClean="0"/>
              <a:t>Участие воспитанников в конкурсах по робототехническому творчеству</a:t>
            </a:r>
            <a:endParaRPr lang="ru-RU" sz="140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56" r="15655"/>
          <a:stretch>
            <a:fillRect/>
          </a:stretch>
        </p:blipFill>
        <p:spPr bwMode="auto">
          <a:xfrm>
            <a:off x="1996543" y="103328"/>
            <a:ext cx="2313658" cy="2708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81" y="4051242"/>
            <a:ext cx="4346785" cy="23262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8214" y="31320"/>
            <a:ext cx="2244026" cy="3262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1" y="31320"/>
            <a:ext cx="1962960" cy="2852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9" t="16626" r="12754"/>
          <a:stretch>
            <a:fillRect/>
          </a:stretch>
        </p:blipFill>
        <p:spPr bwMode="auto">
          <a:xfrm>
            <a:off x="7088267" y="302666"/>
            <a:ext cx="1811104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537" y="3182986"/>
            <a:ext cx="2890242" cy="2167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869" y="4549950"/>
            <a:ext cx="2939819" cy="22048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9398265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1760" y="3478813"/>
            <a:ext cx="3888432" cy="2758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12" y="997637"/>
            <a:ext cx="1626734" cy="237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1976" y="3453981"/>
            <a:ext cx="2043286" cy="274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6296" y="91977"/>
            <a:ext cx="1907704" cy="25942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7065" y="3585506"/>
            <a:ext cx="1759424" cy="248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26880" y="924584"/>
            <a:ext cx="1609416" cy="2275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9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324" y="218256"/>
            <a:ext cx="1691680" cy="238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1356" y="-53425"/>
            <a:ext cx="2198370" cy="2885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97813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9" t="1936" r="3015" b="2672"/>
          <a:stretch>
            <a:fillRect/>
          </a:stretch>
        </p:blipFill>
        <p:spPr bwMode="auto">
          <a:xfrm>
            <a:off x="179512" y="2520008"/>
            <a:ext cx="2304256" cy="3312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32240" y="206882"/>
            <a:ext cx="2520256" cy="341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6480" y="200369"/>
            <a:ext cx="2253552" cy="3219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53524" y="2078633"/>
            <a:ext cx="2603500" cy="42306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83331837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00" y="188640"/>
            <a:ext cx="2599583" cy="367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5357" y="167421"/>
            <a:ext cx="1966712" cy="3406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0491" y="191739"/>
            <a:ext cx="2438056" cy="338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17"/>
          <a:stretch>
            <a:fillRect/>
          </a:stretch>
        </p:blipFill>
        <p:spPr bwMode="auto">
          <a:xfrm>
            <a:off x="4590669" y="216990"/>
            <a:ext cx="1925547" cy="32840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914345"/>
            <a:ext cx="3510725" cy="253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6637" y="3859296"/>
            <a:ext cx="3570750" cy="2667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4" r="13491"/>
          <a:stretch>
            <a:fillRect/>
          </a:stretch>
        </p:blipFill>
        <p:spPr>
          <a:xfrm>
            <a:off x="4869365" y="3989362"/>
            <a:ext cx="1388089" cy="23894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1" t="14077" r="19552" b="6147"/>
          <a:stretch>
            <a:fillRect/>
          </a:stretch>
        </p:blipFill>
        <p:spPr>
          <a:xfrm>
            <a:off x="3309633" y="3989362"/>
            <a:ext cx="1468984" cy="2378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52588267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Успехи воспитанников</a:t>
            </a:r>
            <a:endParaRPr lang="ru-RU" i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6"/>
          <a:stretch>
            <a:fillRect/>
          </a:stretch>
        </p:blipFill>
        <p:spPr>
          <a:xfrm>
            <a:off x="6588224" y="3752873"/>
            <a:ext cx="2097714" cy="30534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129" y="116631"/>
            <a:ext cx="2310639" cy="3239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24528" y="116631"/>
            <a:ext cx="2362595" cy="324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9" t="15575" r="22716" b="15984"/>
          <a:stretch>
            <a:fillRect/>
          </a:stretch>
        </p:blipFill>
        <p:spPr bwMode="auto">
          <a:xfrm rot="16200000">
            <a:off x="-200284" y="4185386"/>
            <a:ext cx="3063852" cy="2160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9" t="26575" r="18856"/>
          <a:stretch>
            <a:fillRect/>
          </a:stretch>
        </p:blipFill>
        <p:spPr bwMode="auto">
          <a:xfrm>
            <a:off x="3428465" y="240541"/>
            <a:ext cx="2326660" cy="3312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0" t="15874" r="23063" b="15839"/>
          <a:stretch>
            <a:fillRect/>
          </a:stretch>
        </p:blipFill>
        <p:spPr bwMode="auto">
          <a:xfrm rot="16200000">
            <a:off x="3055540" y="4226068"/>
            <a:ext cx="2980708" cy="21080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2171743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8" t="12273" b="7214"/>
          <a:stretch>
            <a:fillRect/>
          </a:stretch>
        </p:blipFill>
        <p:spPr bwMode="auto">
          <a:xfrm>
            <a:off x="3332328" y="160199"/>
            <a:ext cx="2232248" cy="3321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47" b="6930"/>
          <a:stretch>
            <a:fillRect/>
          </a:stretch>
        </p:blipFill>
        <p:spPr bwMode="auto">
          <a:xfrm>
            <a:off x="395536" y="160199"/>
            <a:ext cx="2195736" cy="3455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8024" y="3144748"/>
            <a:ext cx="2211524" cy="32943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4168" y="0"/>
            <a:ext cx="2863848" cy="381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47348" y="3144748"/>
            <a:ext cx="2538870" cy="3519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339193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629" y="1718092"/>
            <a:ext cx="2359279" cy="331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93" y="2372859"/>
            <a:ext cx="3061852" cy="216640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719" y="-15899"/>
            <a:ext cx="1852893" cy="256008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7057" y="1985102"/>
            <a:ext cx="1816239" cy="256888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8"/>
            <a:ext cx="2692208" cy="19048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194" y="-9768"/>
            <a:ext cx="1802702" cy="254781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>
            <a:fillRect/>
          </a:stretch>
        </p:blipFill>
        <p:spPr>
          <a:xfrm>
            <a:off x="6300192" y="-27384"/>
            <a:ext cx="2912698" cy="20583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>
            <a:fillRect/>
          </a:stretch>
        </p:blipFill>
        <p:spPr>
          <a:xfrm>
            <a:off x="-36512" y="4798918"/>
            <a:ext cx="2712498" cy="205908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712" y="1969283"/>
            <a:ext cx="1828800" cy="258470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372781"/>
            <a:ext cx="1828800" cy="258470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96" y="4273296"/>
            <a:ext cx="1828800" cy="25847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4558" y="4235624"/>
            <a:ext cx="1952499" cy="2759532"/>
          </a:xfrm>
          <a:prstGeom prst="rect">
            <a:avLst/>
          </a:prstGeom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6172" y="1893909"/>
            <a:ext cx="2056863" cy="2940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757" y="4204506"/>
            <a:ext cx="1924694" cy="272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057983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3758" y="2994042"/>
            <a:ext cx="2254808" cy="327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31625" y="-103985"/>
            <a:ext cx="2619775" cy="3519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0513" y="-30800"/>
            <a:ext cx="2726490" cy="367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69047" y="2940235"/>
            <a:ext cx="3411050" cy="23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3116072"/>
            <a:ext cx="2362001" cy="3185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797443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975" y="52081"/>
            <a:ext cx="2478809" cy="350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7864" y="110794"/>
            <a:ext cx="2376264" cy="335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929437" y="-12849225"/>
            <a:ext cx="2543593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338262" y="-4929188"/>
            <a:ext cx="2545641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72739" y="3348526"/>
            <a:ext cx="2347682" cy="3320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4154" y="112989"/>
            <a:ext cx="2374309" cy="335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3445532"/>
            <a:ext cx="2304256" cy="3223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790221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0963" y="193174"/>
            <a:ext cx="7520940" cy="548640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224044">
            <a:off x="4497243" y="256518"/>
            <a:ext cx="4095769" cy="2846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086562">
            <a:off x="192305" y="3382091"/>
            <a:ext cx="4182795" cy="2959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097860">
            <a:off x="239065" y="550986"/>
            <a:ext cx="3903379" cy="2533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172032">
            <a:off x="4524293" y="3472537"/>
            <a:ext cx="4312027" cy="30095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954197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89197" y="273298"/>
            <a:ext cx="3031569" cy="3861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816" y="273298"/>
            <a:ext cx="2731901" cy="3861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6414" y="1929945"/>
            <a:ext cx="3023738" cy="445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252105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2482" y="503953"/>
            <a:ext cx="2929376" cy="1524000"/>
          </a:xfrm>
        </p:spPr>
        <p:txBody>
          <a:bodyPr>
            <a:normAutofit/>
          </a:bodyPr>
          <a:lstStyle/>
          <a:p>
            <a:r>
              <a:rPr lang="ru-RU" sz="1800" smtClean="0"/>
              <a:t>Заслуги Коллектива детского сада</a:t>
            </a:r>
            <a:endParaRPr lang="ru-RU" sz="180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6" r="8955"/>
          <a:stretch>
            <a:fillRect/>
          </a:stretch>
        </p:blipFill>
        <p:spPr bwMode="auto">
          <a:xfrm>
            <a:off x="2480602" y="2480307"/>
            <a:ext cx="3773752" cy="2561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090" y="3573016"/>
            <a:ext cx="2088232" cy="2957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3382" y="375852"/>
            <a:ext cx="2419748" cy="341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92493"/>
            <a:ext cx="315118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4495800"/>
            <a:ext cx="307340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7077781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701" y="732892"/>
            <a:ext cx="2306395" cy="1133949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87" y="161101"/>
            <a:ext cx="2625756" cy="3501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8" t="6790" r="14577"/>
          <a:stretch>
            <a:fillRect/>
          </a:stretch>
        </p:blipFill>
        <p:spPr>
          <a:xfrm>
            <a:off x="126094" y="3785397"/>
            <a:ext cx="2959847" cy="29714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818" y="154976"/>
            <a:ext cx="2558611" cy="3411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4" descr="Описание: https://edu.tatar.ru/upload/gallery_photo/8492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6" b="20728"/>
          <a:stretch>
            <a:fillRect/>
          </a:stretch>
        </p:blipFill>
        <p:spPr bwMode="auto">
          <a:xfrm>
            <a:off x="4453238" y="3958128"/>
            <a:ext cx="4183037" cy="2625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7" t="8001" r="1467" b="17450"/>
          <a:stretch>
            <a:fillRect/>
          </a:stretch>
        </p:blipFill>
        <p:spPr>
          <a:xfrm>
            <a:off x="3061333" y="161101"/>
            <a:ext cx="2783811" cy="3800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548572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94927"/>
            <a:ext cx="3313150" cy="2484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248" b="718"/>
          <a:stretch>
            <a:fillRect/>
          </a:stretch>
        </p:blipFill>
        <p:spPr>
          <a:xfrm>
            <a:off x="5940152" y="188640"/>
            <a:ext cx="2916460" cy="2905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36" y="4521179"/>
            <a:ext cx="3384376" cy="2256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Описание: F:\презен\1257127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1892" y="2420888"/>
            <a:ext cx="3886160" cy="2552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1" descr="Описание: F:\презен\955934[2]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88260" y="4380838"/>
            <a:ext cx="3168352" cy="2394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AutoShape 2" descr="blob:https://web.telegram.org/0c175e11-af28-43f7-9614-a3229b4d421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4" descr="blob:https://web.telegram.org/0c175e11-af28-43f7-9614-a3229b4d421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56199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61236" y="267099"/>
            <a:ext cx="1951547" cy="2760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6" t="16022" r="23402" b="16334"/>
          <a:stretch>
            <a:fillRect/>
          </a:stretch>
        </p:blipFill>
        <p:spPr bwMode="auto">
          <a:xfrm rot="16200000">
            <a:off x="6525898" y="3821329"/>
            <a:ext cx="2622225" cy="1837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109004"/>
            <a:ext cx="2088232" cy="295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2504" y="116341"/>
            <a:ext cx="1828800" cy="2852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3881917"/>
            <a:ext cx="2968625" cy="24749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068960"/>
            <a:ext cx="2654937" cy="359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42934" y="54105"/>
            <a:ext cx="2282082" cy="318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6740512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6175" y="0"/>
            <a:ext cx="3165731" cy="4294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педагогов ДОУ</a:t>
            </a:r>
            <a:endParaRPr lang="ru-RU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0" t="3414" r="2401" b="18240"/>
          <a:stretch>
            <a:fillRect/>
          </a:stretch>
        </p:blipFill>
        <p:spPr>
          <a:xfrm>
            <a:off x="3275856" y="268055"/>
            <a:ext cx="2589730" cy="3840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54" r="2956" b="5008"/>
          <a:stretch>
            <a:fillRect/>
          </a:stretch>
        </p:blipFill>
        <p:spPr bwMode="auto">
          <a:xfrm>
            <a:off x="107504" y="189926"/>
            <a:ext cx="2611649" cy="4058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1" y="2783535"/>
            <a:ext cx="2519125" cy="3563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3894" y="2866189"/>
            <a:ext cx="2462442" cy="3480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74619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6632"/>
            <a:ext cx="2504339" cy="3514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75856" y="116633"/>
            <a:ext cx="2609095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8184" y="116633"/>
            <a:ext cx="2723851" cy="371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63688" y="2852936"/>
            <a:ext cx="2929689" cy="397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6" y="2901798"/>
            <a:ext cx="2634326" cy="37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805114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116632"/>
            <a:ext cx="2488503" cy="3348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512" y="3502692"/>
            <a:ext cx="2525829" cy="3304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8165" y="3555809"/>
            <a:ext cx="2503186" cy="32750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8165" y="49276"/>
            <a:ext cx="2500804" cy="3512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569145"/>
            <a:ext cx="2324976" cy="3099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760" y="249900"/>
            <a:ext cx="2333704" cy="31116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85762337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i="1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56234"/>
            <a:ext cx="2262648" cy="3204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7652" y="191097"/>
            <a:ext cx="2327179" cy="3272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730317">
            <a:off x="6050841" y="-101230"/>
            <a:ext cx="3153817" cy="4118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65254" y="2663559"/>
            <a:ext cx="3273892" cy="4312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3545" y="2642829"/>
            <a:ext cx="3317906" cy="4353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209505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7250" y="104269"/>
            <a:ext cx="3951812" cy="2816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0348" y="164621"/>
            <a:ext cx="3900313" cy="275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91" b="3886"/>
          <a:stretch>
            <a:fillRect/>
          </a:stretch>
        </p:blipFill>
        <p:spPr bwMode="auto">
          <a:xfrm rot="20927506">
            <a:off x="5060577" y="2336302"/>
            <a:ext cx="2464949" cy="3787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705498">
            <a:off x="1427884" y="2220158"/>
            <a:ext cx="3348014" cy="454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7376726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D:\Мои документы\Загрузки\диплом 6 (pdf.io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586" y="97669"/>
            <a:ext cx="2486535" cy="3515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9370" y="3768986"/>
            <a:ext cx="3374598" cy="2433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18088" r="24388" b="16787"/>
          <a:stretch>
            <a:fillRect/>
          </a:stretch>
        </p:blipFill>
        <p:spPr bwMode="auto">
          <a:xfrm rot="16200000">
            <a:off x="2812015" y="644761"/>
            <a:ext cx="3496442" cy="247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0" t="14591" r="19865" b="6926"/>
          <a:stretch>
            <a:fillRect/>
          </a:stretch>
        </p:blipFill>
        <p:spPr bwMode="auto">
          <a:xfrm rot="16200000">
            <a:off x="5894138" y="625898"/>
            <a:ext cx="3481052" cy="2524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14643" r="19869" b="6568"/>
          <a:stretch>
            <a:fillRect/>
          </a:stretch>
        </p:blipFill>
        <p:spPr bwMode="auto">
          <a:xfrm>
            <a:off x="4860032" y="3718067"/>
            <a:ext cx="3448469" cy="2484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338031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1" t="21351" r="26406" b="12091"/>
          <a:stretch>
            <a:fillRect/>
          </a:stretch>
        </p:blipFill>
        <p:spPr bwMode="auto">
          <a:xfrm rot="16200000">
            <a:off x="-454513" y="596862"/>
            <a:ext cx="3699348" cy="27388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9" t="25204" r="25702" b="7425"/>
          <a:stretch>
            <a:fillRect/>
          </a:stretch>
        </p:blipFill>
        <p:spPr bwMode="auto">
          <a:xfrm rot="16200000">
            <a:off x="5625023" y="609943"/>
            <a:ext cx="3595578" cy="26772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9" t="15450" r="22491" b="16670"/>
          <a:stretch>
            <a:fillRect/>
          </a:stretch>
        </p:blipFill>
        <p:spPr bwMode="auto">
          <a:xfrm rot="16200000">
            <a:off x="2584226" y="646438"/>
            <a:ext cx="3680321" cy="259332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3218" y="3284984"/>
            <a:ext cx="2373469" cy="3501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220" y="3212976"/>
            <a:ext cx="2504389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891166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8" name="Picture 4" descr="C:\Users\User\Desktop\грант 24-25\фото\51907648887614281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7" r="28123" b="11028"/>
          <a:stretch>
            <a:fillRect/>
          </a:stretch>
        </p:blipFill>
        <p:spPr bwMode="auto">
          <a:xfrm>
            <a:off x="3689425" y="260648"/>
            <a:ext cx="2322735" cy="3177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23728" y="3506462"/>
            <a:ext cx="4852987" cy="334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28379"/>
            <a:ext cx="2448272" cy="337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7" y="248602"/>
            <a:ext cx="2206995" cy="31376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0523929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2510" y="4387466"/>
            <a:ext cx="2670448" cy="1524000"/>
          </a:xfrm>
        </p:spPr>
        <p:txBody>
          <a:bodyPr/>
          <a:lstStyle/>
          <a:p>
            <a:pPr algn="ctr"/>
            <a:r>
              <a:rPr lang="ru-RU" smtClean="0"/>
              <a:t>ГТО</a:t>
            </a:r>
            <a:endParaRPr lang="ru-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63" t="15812" r="34191" b="4380"/>
          <a:stretch>
            <a:fillRect/>
          </a:stretch>
        </p:blipFill>
        <p:spPr bwMode="auto">
          <a:xfrm>
            <a:off x="152706" y="177669"/>
            <a:ext cx="2177038" cy="3126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9732" y="126001"/>
            <a:ext cx="2437976" cy="3322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3395663"/>
            <a:ext cx="2652713" cy="3462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72200" y="197480"/>
            <a:ext cx="2313893" cy="319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7" r="35695"/>
          <a:stretch>
            <a:fillRect/>
          </a:stretch>
        </p:blipFill>
        <p:spPr bwMode="auto">
          <a:xfrm>
            <a:off x="3779912" y="3526464"/>
            <a:ext cx="2046521" cy="3246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4" t="18120" r="9553" b="21999"/>
          <a:stretch>
            <a:fillRect/>
          </a:stretch>
        </p:blipFill>
        <p:spPr bwMode="auto">
          <a:xfrm>
            <a:off x="6372200" y="3543690"/>
            <a:ext cx="2116707" cy="3166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81670593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84" y="3587977"/>
            <a:ext cx="4593401" cy="561103"/>
          </a:xfrm>
        </p:spPr>
        <p:txBody>
          <a:bodyPr>
            <a:normAutofit/>
          </a:bodyPr>
          <a:lstStyle/>
          <a:p>
            <a:r>
              <a:rPr lang="ru-RU" sz="1400" smtClean="0"/>
              <a:t>Малые Олимпийские игры, веломарафон</a:t>
            </a:r>
            <a:endParaRPr lang="ru-RU" sz="140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4268" y="55319"/>
            <a:ext cx="2707852" cy="353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3" y="55319"/>
            <a:ext cx="2500397" cy="3532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25281" y="55319"/>
            <a:ext cx="2823982" cy="3588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127"/>
          <a:stretch>
            <a:fillRect/>
          </a:stretch>
        </p:blipFill>
        <p:spPr>
          <a:xfrm>
            <a:off x="385802" y="4149080"/>
            <a:ext cx="5152541" cy="2506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35" y="3610007"/>
            <a:ext cx="2382981" cy="31773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077274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447422"/>
            <a:ext cx="6554867" cy="1524000"/>
          </a:xfrm>
        </p:spPr>
        <p:txBody>
          <a:bodyPr/>
          <a:lstStyle/>
          <a:p>
            <a:endParaRPr lang="ru-RU"/>
          </a:p>
        </p:txBody>
      </p:sp>
      <p:pic>
        <p:nvPicPr>
          <p:cNvPr id="14338" name="Picture 2" descr="C:\Users\User\Pictures\2019-04-24\002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655" y="264201"/>
            <a:ext cx="1800200" cy="25456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87" y="3813352"/>
            <a:ext cx="1946768" cy="2826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3878719"/>
            <a:ext cx="1944216" cy="2729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1387" y="3813352"/>
            <a:ext cx="2071551" cy="2860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 descr="C:\Users\User\Pictures\2020-12-24\001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99992" y="162372"/>
            <a:ext cx="1872208" cy="2647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7724" y="465150"/>
            <a:ext cx="2232248" cy="3379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75756" y="3853110"/>
            <a:ext cx="1944216" cy="274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20"/>
          <a:stretch>
            <a:fillRect/>
          </a:stretch>
        </p:blipFill>
        <p:spPr bwMode="auto">
          <a:xfrm>
            <a:off x="6516216" y="465150"/>
            <a:ext cx="1800200" cy="3293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9432997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7775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814069"/>
            <a:ext cx="2576271" cy="3435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16679"/>
            <a:ext cx="1728192" cy="2548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 descr="D:\Мои документы\Загрузки\51907648887614286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15816" y="3320793"/>
            <a:ext cx="2070230" cy="2760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3211818"/>
            <a:ext cx="2088232" cy="29782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82392" y="254593"/>
            <a:ext cx="1737655" cy="2472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36437009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427" y="3191226"/>
            <a:ext cx="5064820" cy="1047387"/>
          </a:xfrm>
        </p:spPr>
        <p:txBody>
          <a:bodyPr>
            <a:normAutofit/>
          </a:bodyPr>
          <a:lstStyle/>
          <a:p>
            <a:r>
              <a:rPr lang="ru-RU" sz="2000" smtClean="0"/>
              <a:t>Фестиваль по спортивным прыжкам через резинку «Счастливое детство»</a:t>
            </a:r>
            <a:endParaRPr lang="ru-RU" sz="2000"/>
          </a:p>
        </p:txBody>
      </p:sp>
      <p:pic>
        <p:nvPicPr>
          <p:cNvPr id="15362" name="Picture 2" descr="C:\Users\User\Pictures\2024-2025 у.г\дипломы прыжки в доу 10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250" y="31632"/>
            <a:ext cx="2138799" cy="302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41" b="9372"/>
          <a:stretch>
            <a:fillRect/>
          </a:stretch>
        </p:blipFill>
        <p:spPr>
          <a:xfrm>
            <a:off x="194541" y="4386854"/>
            <a:ext cx="5691253" cy="22104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60547" y="-60981"/>
            <a:ext cx="2376264" cy="325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-64412"/>
            <a:ext cx="2401285" cy="325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2382" y="3573016"/>
            <a:ext cx="3603625" cy="27003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0966336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Slice</Template>
  <Company/>
  <PresentationFormat>On-screen Show (4:3)</PresentationFormat>
  <Paragraphs>11</Paragraphs>
  <Slides>33</Slides>
  <Notes>2</Notes>
  <TotalTime>1921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baseType="lpstr" size="41">
      <vt:lpstr>Arial</vt:lpstr>
      <vt:lpstr>Century Gothic</vt:lpstr>
      <vt:lpstr>Wingdings 3</vt:lpstr>
      <vt:lpstr>Calibri Light</vt:lpstr>
      <vt:lpstr>Calibri</vt:lpstr>
      <vt:lpstr>Arctika script</vt:lpstr>
      <vt:lpstr>Times New Roman</vt:lpstr>
      <vt:lpstr>Сектор</vt:lpstr>
      <vt:lpstr>Мы гордимся нашими результатами</vt:lpstr>
      <vt:lpstr>PowerPoint Presentation</vt:lpstr>
      <vt:lpstr>PowerPoint Presentation</vt:lpstr>
      <vt:lpstr>PowerPoint Presentation</vt:lpstr>
      <vt:lpstr>ГТО</vt:lpstr>
      <vt:lpstr>Малые Олимпийские игры, веломарафон</vt:lpstr>
      <vt:lpstr>PowerPoint Presentation</vt:lpstr>
      <vt:lpstr>PowerPoint Presentation</vt:lpstr>
      <vt:lpstr>Фестиваль по спортивным прыжкам через резинку «Счастливое детство»</vt:lpstr>
      <vt:lpstr>Вокально-хореографический коллектив «Лучики»Является многократным победителем различных творческих конкурсов </vt:lpstr>
      <vt:lpstr>PowerPoint Presentation</vt:lpstr>
      <vt:lpstr>PowerPoint Presentation</vt:lpstr>
      <vt:lpstr>PowerPoint Presentation</vt:lpstr>
      <vt:lpstr>Участие воспитанников в конкурсах по робототехническому творчеству</vt:lpstr>
      <vt:lpstr>PowerPoint Presentation</vt:lpstr>
      <vt:lpstr>PowerPoint Presentation</vt:lpstr>
      <vt:lpstr>PowerPoint Presentation</vt:lpstr>
      <vt:lpstr>Успехи воспитанников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Заслуги Коллектива детского сада</vt:lpstr>
      <vt:lpstr>PowerPoint Presentation</vt:lpstr>
      <vt:lpstr>PowerPoint Presentation</vt:lpstr>
      <vt:lpstr>PowerPoint Presentation</vt:lpstr>
      <vt:lpstr>Достижения педагогов ДОУ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Проект ДОУ 108  «Счастливое детство» «Спортивные тропинки!»</dc:title>
  <dc:creator>Пользователь</dc:creator>
  <cp:lastModifiedBy>Пользователь</cp:lastModifiedBy>
  <cp:revision>90</cp:revision>
  <dcterms:created xsi:type="dcterms:W3CDTF">2025-01-09T11:32:17Z</dcterms:created>
  <dcterms:modified xsi:type="dcterms:W3CDTF">2025-01-23T14:10:08Z</dcterms:modified>
</cp:coreProperties>
</file>